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327" r:id="rId3"/>
    <p:sldId id="328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6" r:id="rId12"/>
    <p:sldId id="339" r:id="rId13"/>
    <p:sldId id="337" r:id="rId14"/>
    <p:sldId id="338" r:id="rId15"/>
    <p:sldId id="349" r:id="rId16"/>
    <p:sldId id="340" r:id="rId17"/>
    <p:sldId id="341" r:id="rId18"/>
    <p:sldId id="342" r:id="rId19"/>
    <p:sldId id="343" r:id="rId20"/>
    <p:sldId id="344" r:id="rId21"/>
    <p:sldId id="347" r:id="rId22"/>
    <p:sldId id="345" r:id="rId23"/>
    <p:sldId id="346" r:id="rId24"/>
    <p:sldId id="34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904D02-6C8D-40BD-933E-C4B0E7A95750}" v="348" dt="2025-09-03T14:59:26.9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up  Dey" userId="13cfe54a-183b-4555-95ea-2145898cb345" providerId="ADAL" clId="{88513779-DB5F-489E-A410-63A570886B80}"/>
    <pc:docChg chg="undo redo custSel addSld delSld modSld sldOrd">
      <pc:chgData name="Arup  Dey" userId="13cfe54a-183b-4555-95ea-2145898cb345" providerId="ADAL" clId="{88513779-DB5F-489E-A410-63A570886B80}" dt="2025-06-02T19:36:26.523" v="1567" actId="207"/>
      <pc:docMkLst>
        <pc:docMk/>
      </pc:docMkLst>
      <pc:sldChg chg="modSp mod">
        <pc:chgData name="Arup  Dey" userId="13cfe54a-183b-4555-95ea-2145898cb345" providerId="ADAL" clId="{88513779-DB5F-489E-A410-63A570886B80}" dt="2025-06-02T14:38:03.427" v="21" actId="1076"/>
        <pc:sldMkLst>
          <pc:docMk/>
          <pc:sldMk cId="403580481" sldId="256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920014463" sldId="28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659473393" sldId="29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856707581" sldId="292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580903483" sldId="29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73325264" sldId="29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223726922" sldId="30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073578382" sldId="305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691677743" sldId="308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862874942" sldId="318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302102814" sldId="31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180479784" sldId="32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889658292" sldId="326"/>
        </pc:sldMkLst>
      </pc:sldChg>
      <pc:sldChg chg="addSp modSp mod">
        <pc:chgData name="Arup  Dey" userId="13cfe54a-183b-4555-95ea-2145898cb345" providerId="ADAL" clId="{88513779-DB5F-489E-A410-63A570886B80}" dt="2025-06-02T14:50:36.300" v="32" actId="207"/>
        <pc:sldMkLst>
          <pc:docMk/>
          <pc:sldMk cId="1991515610" sldId="327"/>
        </pc:sldMkLst>
      </pc:sldChg>
      <pc:sldChg chg="delSp modSp add mod">
        <pc:chgData name="Arup  Dey" userId="13cfe54a-183b-4555-95ea-2145898cb345" providerId="ADAL" clId="{88513779-DB5F-489E-A410-63A570886B80}" dt="2025-06-02T15:14:52.023" v="154" actId="1076"/>
        <pc:sldMkLst>
          <pc:docMk/>
          <pc:sldMk cId="978050875" sldId="33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026475791" sldId="33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689360382" sldId="340"/>
        </pc:sldMkLst>
      </pc:sldChg>
      <pc:sldChg chg="addSp delSp modSp add mod">
        <pc:chgData name="Arup  Dey" userId="13cfe54a-183b-4555-95ea-2145898cb345" providerId="ADAL" clId="{88513779-DB5F-489E-A410-63A570886B80}" dt="2025-06-02T15:07:26.880" v="129" actId="1076"/>
        <pc:sldMkLst>
          <pc:docMk/>
          <pc:sldMk cId="3397578327" sldId="340"/>
        </pc:sldMkLst>
      </pc:sldChg>
      <pc:sldChg chg="addSp delSp modSp add mod ord">
        <pc:chgData name="Arup  Dey" userId="13cfe54a-183b-4555-95ea-2145898cb345" providerId="ADAL" clId="{88513779-DB5F-489E-A410-63A570886B80}" dt="2025-06-02T15:15:42.162" v="164" actId="1076"/>
        <pc:sldMkLst>
          <pc:docMk/>
          <pc:sldMk cId="3658864578" sldId="34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4120623632" sldId="34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733575534" sldId="342"/>
        </pc:sldMkLst>
      </pc:sldChg>
      <pc:sldChg chg="addSp delSp modSp add mod modAnim">
        <pc:chgData name="Arup  Dey" userId="13cfe54a-183b-4555-95ea-2145898cb345" providerId="ADAL" clId="{88513779-DB5F-489E-A410-63A570886B80}" dt="2025-06-02T15:54:11.062" v="528" actId="120"/>
        <pc:sldMkLst>
          <pc:docMk/>
          <pc:sldMk cId="2852093950" sldId="342"/>
        </pc:sldMkLst>
      </pc:sldChg>
      <pc:sldChg chg="modSp add mod ord modAnim">
        <pc:chgData name="Arup  Dey" userId="13cfe54a-183b-4555-95ea-2145898cb345" providerId="ADAL" clId="{88513779-DB5F-489E-A410-63A570886B80}" dt="2025-06-02T15:53:36.303" v="525" actId="20577"/>
        <pc:sldMkLst>
          <pc:docMk/>
          <pc:sldMk cId="1585425193" sldId="34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960596803" sldId="34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794705640" sldId="344"/>
        </pc:sldMkLst>
      </pc:sldChg>
      <pc:sldChg chg="modSp add del mod modAnim">
        <pc:chgData name="Arup  Dey" userId="13cfe54a-183b-4555-95ea-2145898cb345" providerId="ADAL" clId="{88513779-DB5F-489E-A410-63A570886B80}" dt="2025-06-02T17:40:19.780" v="707" actId="47"/>
        <pc:sldMkLst>
          <pc:docMk/>
          <pc:sldMk cId="4279491303" sldId="344"/>
        </pc:sldMkLst>
      </pc:sldChg>
      <pc:sldChg chg="modSp add mod">
        <pc:chgData name="Arup  Dey" userId="13cfe54a-183b-4555-95ea-2145898cb345" providerId="ADAL" clId="{88513779-DB5F-489E-A410-63A570886B80}" dt="2025-06-02T17:40:42.517" v="720" actId="20577"/>
        <pc:sldMkLst>
          <pc:docMk/>
          <pc:sldMk cId="1484492827" sldId="345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509456583" sldId="345"/>
        </pc:sldMkLst>
      </pc:sldChg>
      <pc:sldChg chg="addSp modSp add mod">
        <pc:chgData name="Arup  Dey" userId="13cfe54a-183b-4555-95ea-2145898cb345" providerId="ADAL" clId="{88513779-DB5F-489E-A410-63A570886B80}" dt="2025-06-02T18:03:02.106" v="803" actId="1076"/>
        <pc:sldMkLst>
          <pc:docMk/>
          <pc:sldMk cId="3544908299" sldId="346"/>
        </pc:sldMkLst>
      </pc:sldChg>
      <pc:sldChg chg="addSp delSp modSp add mod">
        <pc:chgData name="Arup  Dey" userId="13cfe54a-183b-4555-95ea-2145898cb345" providerId="ADAL" clId="{88513779-DB5F-489E-A410-63A570886B80}" dt="2025-06-02T17:45:00.555" v="737" actId="1076"/>
        <pc:sldMkLst>
          <pc:docMk/>
          <pc:sldMk cId="3962930578" sldId="347"/>
        </pc:sldMkLst>
      </pc:sldChg>
      <pc:sldChg chg="addSp delSp modSp add mod">
        <pc:chgData name="Arup  Dey" userId="13cfe54a-183b-4555-95ea-2145898cb345" providerId="ADAL" clId="{88513779-DB5F-489E-A410-63A570886B80}" dt="2025-06-02T18:08:13.846" v="870" actId="14100"/>
        <pc:sldMkLst>
          <pc:docMk/>
          <pc:sldMk cId="2416651168" sldId="348"/>
        </pc:sldMkLst>
      </pc:sldChg>
      <pc:sldChg chg="delSp modSp add mod">
        <pc:chgData name="Arup  Dey" userId="13cfe54a-183b-4555-95ea-2145898cb345" providerId="ADAL" clId="{88513779-DB5F-489E-A410-63A570886B80}" dt="2025-06-02T18:16:52.052" v="1004" actId="20577"/>
        <pc:sldMkLst>
          <pc:docMk/>
          <pc:sldMk cId="50969274" sldId="349"/>
        </pc:sldMkLst>
      </pc:sldChg>
      <pc:sldChg chg="modSp add mod">
        <pc:chgData name="Arup  Dey" userId="13cfe54a-183b-4555-95ea-2145898cb345" providerId="ADAL" clId="{88513779-DB5F-489E-A410-63A570886B80}" dt="2025-06-02T18:28:52.262" v="1058" actId="20577"/>
        <pc:sldMkLst>
          <pc:docMk/>
          <pc:sldMk cId="3513032816" sldId="350"/>
        </pc:sldMkLst>
      </pc:sldChg>
      <pc:sldChg chg="modSp add mod">
        <pc:chgData name="Arup  Dey" userId="13cfe54a-183b-4555-95ea-2145898cb345" providerId="ADAL" clId="{88513779-DB5F-489E-A410-63A570886B80}" dt="2025-06-02T19:10:42.133" v="1098" actId="20577"/>
        <pc:sldMkLst>
          <pc:docMk/>
          <pc:sldMk cId="124436418" sldId="351"/>
        </pc:sldMkLst>
      </pc:sldChg>
      <pc:sldChg chg="addSp modSp add mod">
        <pc:chgData name="Arup  Dey" userId="13cfe54a-183b-4555-95ea-2145898cb345" providerId="ADAL" clId="{88513779-DB5F-489E-A410-63A570886B80}" dt="2025-06-02T19:17:56.028" v="1189" actId="1076"/>
        <pc:sldMkLst>
          <pc:docMk/>
          <pc:sldMk cId="334277157" sldId="352"/>
        </pc:sldMkLst>
      </pc:sldChg>
      <pc:sldChg chg="delSp modSp add mod">
        <pc:chgData name="Arup  Dey" userId="13cfe54a-183b-4555-95ea-2145898cb345" providerId="ADAL" clId="{88513779-DB5F-489E-A410-63A570886B80}" dt="2025-06-02T19:22:29.984" v="1228"/>
        <pc:sldMkLst>
          <pc:docMk/>
          <pc:sldMk cId="3668716411" sldId="353"/>
        </pc:sldMkLst>
      </pc:sldChg>
      <pc:sldChg chg="delSp modSp add mod ord">
        <pc:chgData name="Arup  Dey" userId="13cfe54a-183b-4555-95ea-2145898cb345" providerId="ADAL" clId="{88513779-DB5F-489E-A410-63A570886B80}" dt="2025-06-02T19:29:13.886" v="1405" actId="207"/>
        <pc:sldMkLst>
          <pc:docMk/>
          <pc:sldMk cId="323714765" sldId="354"/>
        </pc:sldMkLst>
      </pc:sldChg>
      <pc:sldChg chg="modSp add del mod">
        <pc:chgData name="Arup  Dey" userId="13cfe54a-183b-4555-95ea-2145898cb345" providerId="ADAL" clId="{88513779-DB5F-489E-A410-63A570886B80}" dt="2025-06-02T19:22:37.327" v="1229" actId="47"/>
        <pc:sldMkLst>
          <pc:docMk/>
          <pc:sldMk cId="1935936679" sldId="354"/>
        </pc:sldMkLst>
      </pc:sldChg>
      <pc:sldChg chg="modSp add mod">
        <pc:chgData name="Arup  Dey" userId="13cfe54a-183b-4555-95ea-2145898cb345" providerId="ADAL" clId="{88513779-DB5F-489E-A410-63A570886B80}" dt="2025-06-02T19:36:26.523" v="1567" actId="207"/>
        <pc:sldMkLst>
          <pc:docMk/>
          <pc:sldMk cId="2539235574" sldId="355"/>
        </pc:sldMkLst>
      </pc:sldChg>
    </pc:docChg>
  </pc:docChgLst>
  <pc:docChgLst>
    <pc:chgData name="Arup  Dey" userId="13cfe54a-183b-4555-95ea-2145898cb345" providerId="ADAL" clId="{04E11FBF-083C-4E35-8FC3-65E97AD0F841}"/>
    <pc:docChg chg="custSel modSld">
      <pc:chgData name="Arup  Dey" userId="13cfe54a-183b-4555-95ea-2145898cb345" providerId="ADAL" clId="{04E11FBF-083C-4E35-8FC3-65E97AD0F841}" dt="2025-09-02T01:44:38.781" v="93" actId="20577"/>
      <pc:docMkLst>
        <pc:docMk/>
      </pc:docMkLst>
      <pc:sldChg chg="modSp modAnim">
        <pc:chgData name="Arup  Dey" userId="13cfe54a-183b-4555-95ea-2145898cb345" providerId="ADAL" clId="{04E11FBF-083C-4E35-8FC3-65E97AD0F841}" dt="2025-08-26T02:07:37.017" v="7" actId="20577"/>
        <pc:sldMkLst>
          <pc:docMk/>
          <pc:sldMk cId="1991515610" sldId="327"/>
        </pc:sldMkLst>
        <pc:spChg chg="mod">
          <ac:chgData name="Arup  Dey" userId="13cfe54a-183b-4555-95ea-2145898cb345" providerId="ADAL" clId="{04E11FBF-083C-4E35-8FC3-65E97AD0F841}" dt="2025-08-26T02:07:37.017" v="7" actId="20577"/>
          <ac:spMkLst>
            <pc:docMk/>
            <pc:sldMk cId="1991515610" sldId="327"/>
            <ac:spMk id="11" creationId="{258E37A7-35FE-C3D7-16AD-F978EA6E8239}"/>
          </ac:spMkLst>
        </pc:spChg>
      </pc:sldChg>
      <pc:sldChg chg="modAnim">
        <pc:chgData name="Arup  Dey" userId="13cfe54a-183b-4555-95ea-2145898cb345" providerId="ADAL" clId="{04E11FBF-083C-4E35-8FC3-65E97AD0F841}" dt="2025-08-26T02:12:39.953" v="13"/>
        <pc:sldMkLst>
          <pc:docMk/>
          <pc:sldMk cId="3907511301" sldId="328"/>
        </pc:sldMkLst>
      </pc:sldChg>
      <pc:sldChg chg="modAnim">
        <pc:chgData name="Arup  Dey" userId="13cfe54a-183b-4555-95ea-2145898cb345" providerId="ADAL" clId="{04E11FBF-083C-4E35-8FC3-65E97AD0F841}" dt="2025-08-26T02:13:24.870" v="19"/>
        <pc:sldMkLst>
          <pc:docMk/>
          <pc:sldMk cId="19800700" sldId="330"/>
        </pc:sldMkLst>
      </pc:sldChg>
      <pc:sldChg chg="modSp mod modAnim">
        <pc:chgData name="Arup  Dey" userId="13cfe54a-183b-4555-95ea-2145898cb345" providerId="ADAL" clId="{04E11FBF-083C-4E35-8FC3-65E97AD0F841}" dt="2025-08-26T02:17:16.761" v="39" actId="27636"/>
        <pc:sldMkLst>
          <pc:docMk/>
          <pc:sldMk cId="1533649909" sldId="332"/>
        </pc:sldMkLst>
        <pc:spChg chg="mod">
          <ac:chgData name="Arup  Dey" userId="13cfe54a-183b-4555-95ea-2145898cb345" providerId="ADAL" clId="{04E11FBF-083C-4E35-8FC3-65E97AD0F841}" dt="2025-08-26T02:17:16.761" v="39" actId="27636"/>
          <ac:spMkLst>
            <pc:docMk/>
            <pc:sldMk cId="1533649909" sldId="332"/>
            <ac:spMk id="5" creationId="{719C9C50-0A33-D91F-375E-A0FC84A0EB05}"/>
          </ac:spMkLst>
        </pc:spChg>
      </pc:sldChg>
      <pc:sldChg chg="modSp modAnim">
        <pc:chgData name="Arup  Dey" userId="13cfe54a-183b-4555-95ea-2145898cb345" providerId="ADAL" clId="{04E11FBF-083C-4E35-8FC3-65E97AD0F841}" dt="2025-08-26T02:17:27.341" v="47" actId="20577"/>
        <pc:sldMkLst>
          <pc:docMk/>
          <pc:sldMk cId="4266075154" sldId="333"/>
        </pc:sldMkLst>
        <pc:spChg chg="mod">
          <ac:chgData name="Arup  Dey" userId="13cfe54a-183b-4555-95ea-2145898cb345" providerId="ADAL" clId="{04E11FBF-083C-4E35-8FC3-65E97AD0F841}" dt="2025-08-26T02:17:27.341" v="47" actId="20577"/>
          <ac:spMkLst>
            <pc:docMk/>
            <pc:sldMk cId="4266075154" sldId="333"/>
            <ac:spMk id="5" creationId="{31AF6424-48AD-014D-C9AF-621A5D3024BC}"/>
          </ac:spMkLst>
        </pc:spChg>
      </pc:sldChg>
      <pc:sldChg chg="modSp modAnim">
        <pc:chgData name="Arup  Dey" userId="13cfe54a-183b-4555-95ea-2145898cb345" providerId="ADAL" clId="{04E11FBF-083C-4E35-8FC3-65E97AD0F841}" dt="2025-08-26T02:31:40.768" v="67"/>
        <pc:sldMkLst>
          <pc:docMk/>
          <pc:sldMk cId="4169982046" sldId="344"/>
        </pc:sldMkLst>
        <pc:spChg chg="mod">
          <ac:chgData name="Arup  Dey" userId="13cfe54a-183b-4555-95ea-2145898cb345" providerId="ADAL" clId="{04E11FBF-083C-4E35-8FC3-65E97AD0F841}" dt="2025-08-26T02:31:36.456" v="66" actId="20577"/>
          <ac:spMkLst>
            <pc:docMk/>
            <pc:sldMk cId="4169982046" sldId="344"/>
            <ac:spMk id="5" creationId="{F2DBBE04-5693-5B43-6384-B8CDB5C5E05A}"/>
          </ac:spMkLst>
        </pc:spChg>
      </pc:sldChg>
      <pc:sldChg chg="modSp modAnim">
        <pc:chgData name="Arup  Dey" userId="13cfe54a-183b-4555-95ea-2145898cb345" providerId="ADAL" clId="{04E11FBF-083C-4E35-8FC3-65E97AD0F841}" dt="2025-09-02T01:44:38.781" v="93" actId="20577"/>
        <pc:sldMkLst>
          <pc:docMk/>
          <pc:sldMk cId="2961957473" sldId="345"/>
        </pc:sldMkLst>
        <pc:spChg chg="mod">
          <ac:chgData name="Arup  Dey" userId="13cfe54a-183b-4555-95ea-2145898cb345" providerId="ADAL" clId="{04E11FBF-083C-4E35-8FC3-65E97AD0F841}" dt="2025-09-02T01:44:38.781" v="93" actId="20577"/>
          <ac:spMkLst>
            <pc:docMk/>
            <pc:sldMk cId="2961957473" sldId="345"/>
            <ac:spMk id="5" creationId="{AF164AD2-33F2-B6DB-3E57-CFEDDE6FF6F7}"/>
          </ac:spMkLst>
        </pc:spChg>
      </pc:sldChg>
      <pc:sldChg chg="modSp modAnim">
        <pc:chgData name="Arup  Dey" userId="13cfe54a-183b-4555-95ea-2145898cb345" providerId="ADAL" clId="{04E11FBF-083C-4E35-8FC3-65E97AD0F841}" dt="2025-09-02T01:44:34.060" v="91" actId="20577"/>
        <pc:sldMkLst>
          <pc:docMk/>
          <pc:sldMk cId="3019352812" sldId="346"/>
        </pc:sldMkLst>
        <pc:spChg chg="mod">
          <ac:chgData name="Arup  Dey" userId="13cfe54a-183b-4555-95ea-2145898cb345" providerId="ADAL" clId="{04E11FBF-083C-4E35-8FC3-65E97AD0F841}" dt="2025-09-02T01:44:34.060" v="91" actId="20577"/>
          <ac:spMkLst>
            <pc:docMk/>
            <pc:sldMk cId="3019352812" sldId="346"/>
            <ac:spMk id="3" creationId="{2A361C13-FC3D-4F78-D7FF-9DDF079AE9BE}"/>
          </ac:spMkLst>
        </pc:spChg>
      </pc:sldChg>
      <pc:sldChg chg="modSp">
        <pc:chgData name="Arup  Dey" userId="13cfe54a-183b-4555-95ea-2145898cb345" providerId="ADAL" clId="{04E11FBF-083C-4E35-8FC3-65E97AD0F841}" dt="2025-08-26T02:32:19.699" v="80" actId="207"/>
        <pc:sldMkLst>
          <pc:docMk/>
          <pc:sldMk cId="2902847893" sldId="347"/>
        </pc:sldMkLst>
        <pc:spChg chg="mod">
          <ac:chgData name="Arup  Dey" userId="13cfe54a-183b-4555-95ea-2145898cb345" providerId="ADAL" clId="{04E11FBF-083C-4E35-8FC3-65E97AD0F841}" dt="2025-08-26T02:32:19.699" v="80" actId="207"/>
          <ac:spMkLst>
            <pc:docMk/>
            <pc:sldMk cId="2902847893" sldId="347"/>
            <ac:spMk id="5" creationId="{2FB9466D-5044-7C4D-E098-790DA87E3D5A}"/>
          </ac:spMkLst>
        </pc:spChg>
      </pc:sldChg>
      <pc:sldChg chg="modSp modAnim">
        <pc:chgData name="Arup  Dey" userId="13cfe54a-183b-4555-95ea-2145898cb345" providerId="ADAL" clId="{04E11FBF-083C-4E35-8FC3-65E97AD0F841}" dt="2025-08-26T02:33:05.124" v="89"/>
        <pc:sldMkLst>
          <pc:docMk/>
          <pc:sldMk cId="1392967297" sldId="348"/>
        </pc:sldMkLst>
        <pc:spChg chg="mod">
          <ac:chgData name="Arup  Dey" userId="13cfe54a-183b-4555-95ea-2145898cb345" providerId="ADAL" clId="{04E11FBF-083C-4E35-8FC3-65E97AD0F841}" dt="2025-08-26T02:30:49.534" v="63" actId="20577"/>
          <ac:spMkLst>
            <pc:docMk/>
            <pc:sldMk cId="1392967297" sldId="348"/>
            <ac:spMk id="5" creationId="{D965A59C-6E0A-F266-E247-8A3ADA9EF7C3}"/>
          </ac:spMkLst>
        </pc:spChg>
      </pc:sldChg>
    </pc:docChg>
  </pc:docChgLst>
  <pc:docChgLst>
    <pc:chgData name="Arup  Dey" userId="13cfe54a-183b-4555-95ea-2145898cb345" providerId="ADAL" clId="{35AA80F0-9AA3-4D0D-A12A-F2BB62D1FCDD}"/>
    <pc:docChg chg="undo redo custSel addSld delSld modSld sldOrd">
      <pc:chgData name="Arup  Dey" userId="13cfe54a-183b-4555-95ea-2145898cb345" providerId="ADAL" clId="{35AA80F0-9AA3-4D0D-A12A-F2BB62D1FCDD}" dt="2025-06-06T18:51:05.938" v="2906" actId="20577"/>
      <pc:docMkLst>
        <pc:docMk/>
      </pc:docMkLst>
      <pc:sldChg chg="modSp mod">
        <pc:chgData name="Arup  Dey" userId="13cfe54a-183b-4555-95ea-2145898cb345" providerId="ADAL" clId="{35AA80F0-9AA3-4D0D-A12A-F2BB62D1FCDD}" dt="2025-06-05T13:26:45.241" v="15" actId="20577"/>
        <pc:sldMkLst>
          <pc:docMk/>
          <pc:sldMk cId="403580481" sldId="256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82845141" sldId="307"/>
        </pc:sldMkLst>
      </pc:sldChg>
      <pc:sldChg chg="addSp delSp modSp mod delAnim">
        <pc:chgData name="Arup  Dey" userId="13cfe54a-183b-4555-95ea-2145898cb345" providerId="ADAL" clId="{35AA80F0-9AA3-4D0D-A12A-F2BB62D1FCDD}" dt="2025-06-05T14:53:31.847" v="570" actId="208"/>
        <pc:sldMkLst>
          <pc:docMk/>
          <pc:sldMk cId="1991515610" sldId="327"/>
        </pc:sldMkLst>
      </pc:sldChg>
      <pc:sldChg chg="addSp delSp modSp add mod">
        <pc:chgData name="Arup  Dey" userId="13cfe54a-183b-4555-95ea-2145898cb345" providerId="ADAL" clId="{35AA80F0-9AA3-4D0D-A12A-F2BB62D1FCDD}" dt="2025-06-05T15:25:02.948" v="617" actId="1076"/>
        <pc:sldMkLst>
          <pc:docMk/>
          <pc:sldMk cId="3907511301" sldId="328"/>
        </pc:sldMkLst>
      </pc:sldChg>
      <pc:sldChg chg="modSp add mod modAnim">
        <pc:chgData name="Arup  Dey" userId="13cfe54a-183b-4555-95ea-2145898cb345" providerId="ADAL" clId="{35AA80F0-9AA3-4D0D-A12A-F2BB62D1FCDD}" dt="2025-06-05T15:29:23.481" v="759"/>
        <pc:sldMkLst>
          <pc:docMk/>
          <pc:sldMk cId="4107342918" sldId="329"/>
        </pc:sldMkLst>
      </pc:sldChg>
      <pc:sldChg chg="addSp delSp modSp add mod modAnim">
        <pc:chgData name="Arup  Dey" userId="13cfe54a-183b-4555-95ea-2145898cb345" providerId="ADAL" clId="{35AA80F0-9AA3-4D0D-A12A-F2BB62D1FCDD}" dt="2025-06-05T15:44:30.733" v="852"/>
        <pc:sldMkLst>
          <pc:docMk/>
          <pc:sldMk cId="19800700" sldId="330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32403324" sldId="331"/>
        </pc:sldMkLst>
      </pc:sldChg>
      <pc:sldChg chg="delSp modSp add mod delAnim modAnim">
        <pc:chgData name="Arup  Dey" userId="13cfe54a-183b-4555-95ea-2145898cb345" providerId="ADAL" clId="{35AA80F0-9AA3-4D0D-A12A-F2BB62D1FCDD}" dt="2025-06-05T15:50:42.489" v="885" actId="255"/>
        <pc:sldMkLst>
          <pc:docMk/>
          <pc:sldMk cId="1687977169" sldId="331"/>
        </pc:sldMkLst>
      </pc:sldChg>
      <pc:sldChg chg="addSp modSp add mod modAnim">
        <pc:chgData name="Arup  Dey" userId="13cfe54a-183b-4555-95ea-2145898cb345" providerId="ADAL" clId="{35AA80F0-9AA3-4D0D-A12A-F2BB62D1FCDD}" dt="2025-06-05T15:58:35.184" v="1051" actId="20577"/>
        <pc:sldMkLst>
          <pc:docMk/>
          <pc:sldMk cId="1533649909" sldId="332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282343091" sldId="332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480851027" sldId="333"/>
        </pc:sldMkLst>
      </pc:sldChg>
      <pc:sldChg chg="addSp delSp modSp add mod modAnim">
        <pc:chgData name="Arup  Dey" userId="13cfe54a-183b-4555-95ea-2145898cb345" providerId="ADAL" clId="{35AA80F0-9AA3-4D0D-A12A-F2BB62D1FCDD}" dt="2025-06-05T16:00:14.014" v="1065" actId="1076"/>
        <pc:sldMkLst>
          <pc:docMk/>
          <pc:sldMk cId="4266075154" sldId="333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87404205" sldId="334"/>
        </pc:sldMkLst>
      </pc:sldChg>
      <pc:sldChg chg="modSp add mod ord modAnim">
        <pc:chgData name="Arup  Dey" userId="13cfe54a-183b-4555-95ea-2145898cb345" providerId="ADAL" clId="{35AA80F0-9AA3-4D0D-A12A-F2BB62D1FCDD}" dt="2025-06-06T16:55:14.076" v="2233" actId="20577"/>
        <pc:sldMkLst>
          <pc:docMk/>
          <pc:sldMk cId="3983630964" sldId="334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30290011" sldId="335"/>
        </pc:sldMkLst>
      </pc:sldChg>
      <pc:sldChg chg="addSp modSp add mod modAnim">
        <pc:chgData name="Arup  Dey" userId="13cfe54a-183b-4555-95ea-2145898cb345" providerId="ADAL" clId="{35AA80F0-9AA3-4D0D-A12A-F2BB62D1FCDD}" dt="2025-06-05T16:51:47.486" v="1522"/>
        <pc:sldMkLst>
          <pc:docMk/>
          <pc:sldMk cId="3115082801" sldId="335"/>
        </pc:sldMkLst>
      </pc:sldChg>
      <pc:sldChg chg="modSp add mod ord">
        <pc:chgData name="Arup  Dey" userId="13cfe54a-183b-4555-95ea-2145898cb345" providerId="ADAL" clId="{35AA80F0-9AA3-4D0D-A12A-F2BB62D1FCDD}" dt="2025-06-06T15:34:53.306" v="1853" actId="20577"/>
        <pc:sldMkLst>
          <pc:docMk/>
          <pc:sldMk cId="2051003747" sldId="336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723713802" sldId="336"/>
        </pc:sldMkLst>
      </pc:sldChg>
      <pc:sldChg chg="addSp delSp modSp add mod">
        <pc:chgData name="Arup  Dey" userId="13cfe54a-183b-4555-95ea-2145898cb345" providerId="ADAL" clId="{35AA80F0-9AA3-4D0D-A12A-F2BB62D1FCDD}" dt="2025-06-05T17:32:54.124" v="1751" actId="1076"/>
        <pc:sldMkLst>
          <pc:docMk/>
          <pc:sldMk cId="460108301" sldId="337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696595219" sldId="337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836486215" sldId="338"/>
        </pc:sldMkLst>
      </pc:sldChg>
      <pc:sldChg chg="modSp add mod modAnim">
        <pc:chgData name="Arup  Dey" userId="13cfe54a-183b-4555-95ea-2145898cb345" providerId="ADAL" clId="{35AA80F0-9AA3-4D0D-A12A-F2BB62D1FCDD}" dt="2025-06-05T17:36:56.565" v="1798"/>
        <pc:sldMkLst>
          <pc:docMk/>
          <pc:sldMk cId="1499971749" sldId="338"/>
        </pc:sldMkLst>
      </pc:sldChg>
      <pc:sldChg chg="add del">
        <pc:chgData name="Arup  Dey" userId="13cfe54a-183b-4555-95ea-2145898cb345" providerId="ADAL" clId="{35AA80F0-9AA3-4D0D-A12A-F2BB62D1FCDD}" dt="2025-06-05T17:31:45.997" v="1744" actId="47"/>
        <pc:sldMkLst>
          <pc:docMk/>
          <pc:sldMk cId="3540028577" sldId="338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978050875" sldId="339"/>
        </pc:sldMkLst>
      </pc:sldChg>
      <pc:sldChg chg="addSp delSp modSp add mod">
        <pc:chgData name="Arup  Dey" userId="13cfe54a-183b-4555-95ea-2145898cb345" providerId="ADAL" clId="{35AA80F0-9AA3-4D0D-A12A-F2BB62D1FCDD}" dt="2025-06-06T15:36:50.752" v="1870" actId="1076"/>
        <pc:sldMkLst>
          <pc:docMk/>
          <pc:sldMk cId="3527316089" sldId="339"/>
        </pc:sldMkLst>
      </pc:sldChg>
      <pc:sldChg chg="addSp modSp add mod modAnim">
        <pc:chgData name="Arup  Dey" userId="13cfe54a-183b-4555-95ea-2145898cb345" providerId="ADAL" clId="{35AA80F0-9AA3-4D0D-A12A-F2BB62D1FCDD}" dt="2025-06-06T15:49:07.567" v="1967" actId="1076"/>
        <pc:sldMkLst>
          <pc:docMk/>
          <pc:sldMk cId="1148973975" sldId="340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397578327" sldId="340"/>
        </pc:sldMkLst>
      </pc:sldChg>
      <pc:sldChg chg="addSp delSp modSp add mod">
        <pc:chgData name="Arup  Dey" userId="13cfe54a-183b-4555-95ea-2145898cb345" providerId="ADAL" clId="{35AA80F0-9AA3-4D0D-A12A-F2BB62D1FCDD}" dt="2025-06-06T16:18:40.134" v="2071" actId="207"/>
        <pc:sldMkLst>
          <pc:docMk/>
          <pc:sldMk cId="3531935776" sldId="341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658864578" sldId="341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852093950" sldId="342"/>
        </pc:sldMkLst>
      </pc:sldChg>
      <pc:sldChg chg="addSp delSp modSp add mod">
        <pc:chgData name="Arup  Dey" userId="13cfe54a-183b-4555-95ea-2145898cb345" providerId="ADAL" clId="{35AA80F0-9AA3-4D0D-A12A-F2BB62D1FCDD}" dt="2025-06-06T16:28:35.039" v="2106" actId="208"/>
        <pc:sldMkLst>
          <pc:docMk/>
          <pc:sldMk cId="4010683354" sldId="342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585425193" sldId="343"/>
        </pc:sldMkLst>
      </pc:sldChg>
      <pc:sldChg chg="addSp delSp modSp add mod ord modAnim">
        <pc:chgData name="Arup  Dey" userId="13cfe54a-183b-4555-95ea-2145898cb345" providerId="ADAL" clId="{35AA80F0-9AA3-4D0D-A12A-F2BB62D1FCDD}" dt="2025-06-06T16:43:56.425" v="2199"/>
        <pc:sldMkLst>
          <pc:docMk/>
          <pc:sldMk cId="3592947820" sldId="343"/>
        </pc:sldMkLst>
      </pc:sldChg>
      <pc:sldChg chg="delSp modSp add mod ord">
        <pc:chgData name="Arup  Dey" userId="13cfe54a-183b-4555-95ea-2145898cb345" providerId="ADAL" clId="{35AA80F0-9AA3-4D0D-A12A-F2BB62D1FCDD}" dt="2025-06-06T17:04:36.880" v="2416" actId="207"/>
        <pc:sldMkLst>
          <pc:docMk/>
          <pc:sldMk cId="4169982046" sldId="344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484492827" sldId="345"/>
        </pc:sldMkLst>
      </pc:sldChg>
      <pc:sldChg chg="addSp delSp modSp add mod">
        <pc:chgData name="Arup  Dey" userId="13cfe54a-183b-4555-95ea-2145898cb345" providerId="ADAL" clId="{35AA80F0-9AA3-4D0D-A12A-F2BB62D1FCDD}" dt="2025-06-06T18:45:39.721" v="2768" actId="20577"/>
        <pc:sldMkLst>
          <pc:docMk/>
          <pc:sldMk cId="2961957473" sldId="345"/>
        </pc:sldMkLst>
      </pc:sldChg>
      <pc:sldChg chg="addSp delSp modSp add mod">
        <pc:chgData name="Arup  Dey" userId="13cfe54a-183b-4555-95ea-2145898cb345" providerId="ADAL" clId="{35AA80F0-9AA3-4D0D-A12A-F2BB62D1FCDD}" dt="2025-06-06T18:45:54.373" v="2772" actId="6549"/>
        <pc:sldMkLst>
          <pc:docMk/>
          <pc:sldMk cId="3019352812" sldId="346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544908299" sldId="346"/>
        </pc:sldMkLst>
      </pc:sldChg>
      <pc:sldChg chg="delSp modSp add mod">
        <pc:chgData name="Arup  Dey" userId="13cfe54a-183b-4555-95ea-2145898cb345" providerId="ADAL" clId="{35AA80F0-9AA3-4D0D-A12A-F2BB62D1FCDD}" dt="2025-06-06T18:33:47.592" v="2634" actId="20577"/>
        <pc:sldMkLst>
          <pc:docMk/>
          <pc:sldMk cId="2902847893" sldId="347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962930578" sldId="347"/>
        </pc:sldMkLst>
      </pc:sldChg>
      <pc:sldChg chg="delSp modSp add mod ord">
        <pc:chgData name="Arup  Dey" userId="13cfe54a-183b-4555-95ea-2145898cb345" providerId="ADAL" clId="{35AA80F0-9AA3-4D0D-A12A-F2BB62D1FCDD}" dt="2025-06-06T18:51:05.938" v="2906" actId="20577"/>
        <pc:sldMkLst>
          <pc:docMk/>
          <pc:sldMk cId="1392967297" sldId="348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416651168" sldId="348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50969274" sldId="349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513032816" sldId="350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24436418" sldId="351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34277157" sldId="352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668716411" sldId="353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23714765" sldId="354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539235574" sldId="355"/>
        </pc:sldMkLst>
      </pc:sldChg>
    </pc:docChg>
  </pc:docChgLst>
  <pc:docChgLst>
    <pc:chgData name="Arup  Dey" userId="13cfe54a-183b-4555-95ea-2145898cb345" providerId="ADAL" clId="{3D904D02-6C8D-40BD-933E-C4B0E7A95750}"/>
    <pc:docChg chg="custSel addSld modSld">
      <pc:chgData name="Arup  Dey" userId="13cfe54a-183b-4555-95ea-2145898cb345" providerId="ADAL" clId="{3D904D02-6C8D-40BD-933E-C4B0E7A95750}" dt="2025-09-03T14:59:26.993" v="373" actId="20577"/>
      <pc:docMkLst>
        <pc:docMk/>
      </pc:docMkLst>
      <pc:sldChg chg="modSp add mod modAnim">
        <pc:chgData name="Arup  Dey" userId="13cfe54a-183b-4555-95ea-2145898cb345" providerId="ADAL" clId="{3D904D02-6C8D-40BD-933E-C4B0E7A95750}" dt="2025-09-03T14:59:26.993" v="373" actId="20577"/>
        <pc:sldMkLst>
          <pc:docMk/>
          <pc:sldMk cId="4289380254" sldId="349"/>
        </pc:sldMkLst>
        <pc:spChg chg="mod">
          <ac:chgData name="Arup  Dey" userId="13cfe54a-183b-4555-95ea-2145898cb345" providerId="ADAL" clId="{3D904D02-6C8D-40BD-933E-C4B0E7A95750}" dt="2025-09-03T14:58:25.739" v="369" actId="20577"/>
          <ac:spMkLst>
            <pc:docMk/>
            <pc:sldMk cId="4289380254" sldId="349"/>
            <ac:spMk id="2" creationId="{CE2999B0-320B-8029-2116-C567FEDD28A2}"/>
          </ac:spMkLst>
        </pc:spChg>
        <pc:spChg chg="mod">
          <ac:chgData name="Arup  Dey" userId="13cfe54a-183b-4555-95ea-2145898cb345" providerId="ADAL" clId="{3D904D02-6C8D-40BD-933E-C4B0E7A95750}" dt="2025-09-03T14:59:26.993" v="373" actId="20577"/>
          <ac:spMkLst>
            <pc:docMk/>
            <pc:sldMk cId="4289380254" sldId="349"/>
            <ac:spMk id="5" creationId="{DBC04FA8-826D-1A71-1E64-9960639FF8B2}"/>
          </ac:spMkLst>
        </pc:spChg>
      </pc:sldChg>
    </pc:docChg>
  </pc:docChgLst>
  <pc:docChgLst>
    <pc:chgData name="Arup  Dey" userId="13cfe54a-183b-4555-95ea-2145898cb345" providerId="ADAL" clId="{5A4F61A9-2EED-434B-A1C4-7480BC3D7839}"/>
    <pc:docChg chg="undo redo custSel addSld modSld sldOrd">
      <pc:chgData name="Arup  Dey" userId="13cfe54a-183b-4555-95ea-2145898cb345" providerId="ADAL" clId="{5A4F61A9-2EED-434B-A1C4-7480BC3D7839}" dt="2025-06-02T14:24:03.088" v="695" actId="12"/>
      <pc:docMkLst>
        <pc:docMk/>
      </pc:docMkLst>
      <pc:sldChg chg="modSp add">
        <pc:chgData name="Arup  Dey" userId="13cfe54a-183b-4555-95ea-2145898cb345" providerId="ADAL" clId="{5A4F61A9-2EED-434B-A1C4-7480BC3D7839}" dt="2025-05-27T20:56:26.472" v="1" actId="20577"/>
        <pc:sldMkLst>
          <pc:docMk/>
          <pc:sldMk cId="1920014463" sldId="289"/>
        </pc:sldMkLst>
      </pc:sldChg>
      <pc:sldChg chg="modSp add">
        <pc:chgData name="Arup  Dey" userId="13cfe54a-183b-4555-95ea-2145898cb345" providerId="ADAL" clId="{5A4F61A9-2EED-434B-A1C4-7480BC3D7839}" dt="2025-05-27T20:56:42.424" v="2" actId="20577"/>
        <pc:sldMkLst>
          <pc:docMk/>
          <pc:sldMk cId="3659473393" sldId="291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856707581" sldId="292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3580903483" sldId="293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73325264" sldId="294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1223726922" sldId="304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3073578382" sldId="305"/>
        </pc:sldMkLst>
      </pc:sldChg>
      <pc:sldChg chg="add">
        <pc:chgData name="Arup  Dey" userId="13cfe54a-183b-4555-95ea-2145898cb345" providerId="ADAL" clId="{5A4F61A9-2EED-434B-A1C4-7480BC3D7839}" dt="2025-05-27T21:01:41.947" v="5"/>
        <pc:sldMkLst>
          <pc:docMk/>
          <pc:sldMk cId="2792535464" sldId="306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82845141" sldId="307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1691677743" sldId="308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2862874942" sldId="318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2302102814" sldId="319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3180479784" sldId="324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1889658292" sldId="326"/>
        </pc:sldMkLst>
      </pc:sldChg>
      <pc:sldChg chg="add">
        <pc:chgData name="Arup  Dey" userId="13cfe54a-183b-4555-95ea-2145898cb345" providerId="ADAL" clId="{5A4F61A9-2EED-434B-A1C4-7480BC3D7839}" dt="2025-05-27T21:01:28.118" v="4"/>
        <pc:sldMkLst>
          <pc:docMk/>
          <pc:sldMk cId="1991515610" sldId="327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132403324" sldId="331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282343091" sldId="332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480851027" sldId="333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187404205" sldId="334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330290011" sldId="335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723713802" sldId="336"/>
        </pc:sldMkLst>
      </pc:sldChg>
      <pc:sldChg chg="addSp modSp add ord modAnim">
        <pc:chgData name="Arup  Dey" userId="13cfe54a-183b-4555-95ea-2145898cb345" providerId="ADAL" clId="{5A4F61A9-2EED-434B-A1C4-7480BC3D7839}" dt="2025-05-27T21:08:02.410" v="16"/>
        <pc:sldMkLst>
          <pc:docMk/>
          <pc:sldMk cId="2696595219" sldId="337"/>
        </pc:sldMkLst>
      </pc:sldChg>
      <pc:sldChg chg="addSp delSp modSp add mod">
        <pc:chgData name="Arup  Dey" userId="13cfe54a-183b-4555-95ea-2145898cb345" providerId="ADAL" clId="{5A4F61A9-2EED-434B-A1C4-7480BC3D7839}" dt="2025-06-02T13:21:35.784" v="38" actId="1076"/>
        <pc:sldMkLst>
          <pc:docMk/>
          <pc:sldMk cId="2026475791" sldId="339"/>
        </pc:sldMkLst>
      </pc:sldChg>
      <pc:sldChg chg="delSp modSp add mod">
        <pc:chgData name="Arup  Dey" userId="13cfe54a-183b-4555-95ea-2145898cb345" providerId="ADAL" clId="{5A4F61A9-2EED-434B-A1C4-7480BC3D7839}" dt="2025-06-02T13:39:04.230" v="96" actId="478"/>
        <pc:sldMkLst>
          <pc:docMk/>
          <pc:sldMk cId="689360382" sldId="340"/>
        </pc:sldMkLst>
      </pc:sldChg>
      <pc:sldChg chg="modSp add mod">
        <pc:chgData name="Arup  Dey" userId="13cfe54a-183b-4555-95ea-2145898cb345" providerId="ADAL" clId="{5A4F61A9-2EED-434B-A1C4-7480BC3D7839}" dt="2025-06-02T14:01:32.670" v="437" actId="20577"/>
        <pc:sldMkLst>
          <pc:docMk/>
          <pc:sldMk cId="4120623632" sldId="341"/>
        </pc:sldMkLst>
      </pc:sldChg>
      <pc:sldChg chg="modSp add mod">
        <pc:chgData name="Arup  Dey" userId="13cfe54a-183b-4555-95ea-2145898cb345" providerId="ADAL" clId="{5A4F61A9-2EED-434B-A1C4-7480BC3D7839}" dt="2025-06-02T14:15:30.497" v="544" actId="20577"/>
        <pc:sldMkLst>
          <pc:docMk/>
          <pc:sldMk cId="733575534" sldId="342"/>
        </pc:sldMkLst>
      </pc:sldChg>
      <pc:sldChg chg="modSp add mod">
        <pc:chgData name="Arup  Dey" userId="13cfe54a-183b-4555-95ea-2145898cb345" providerId="ADAL" clId="{5A4F61A9-2EED-434B-A1C4-7480BC3D7839}" dt="2025-06-02T14:19:35.349" v="619" actId="207"/>
        <pc:sldMkLst>
          <pc:docMk/>
          <pc:sldMk cId="1960596803" sldId="343"/>
        </pc:sldMkLst>
      </pc:sldChg>
      <pc:sldChg chg="modSp add mod">
        <pc:chgData name="Arup  Dey" userId="13cfe54a-183b-4555-95ea-2145898cb345" providerId="ADAL" clId="{5A4F61A9-2EED-434B-A1C4-7480BC3D7839}" dt="2025-06-02T14:23:52.607" v="693" actId="255"/>
        <pc:sldMkLst>
          <pc:docMk/>
          <pc:sldMk cId="3794705640" sldId="344"/>
        </pc:sldMkLst>
      </pc:sldChg>
      <pc:sldChg chg="modSp add mod">
        <pc:chgData name="Arup  Dey" userId="13cfe54a-183b-4555-95ea-2145898cb345" providerId="ADAL" clId="{5A4F61A9-2EED-434B-A1C4-7480BC3D7839}" dt="2025-06-02T14:24:03.088" v="695" actId="12"/>
        <pc:sldMkLst>
          <pc:docMk/>
          <pc:sldMk cId="1509456583" sldId="345"/>
        </pc:sldMkLst>
      </pc:sldChg>
    </pc:docChg>
  </pc:docChgLst>
  <pc:docChgLst>
    <pc:chgData name="Arup  Dey" userId="13cfe54a-183b-4555-95ea-2145898cb345" providerId="ADAL" clId="{B8694F26-C2D3-427B-A186-EEB45B54BAB1}"/>
    <pc:docChg chg="modSld">
      <pc:chgData name="Arup  Dey" userId="13cfe54a-183b-4555-95ea-2145898cb345" providerId="ADAL" clId="{B8694F26-C2D3-427B-A186-EEB45B54BAB1}" dt="2025-06-09T12:55:12.698" v="2"/>
      <pc:docMkLst>
        <pc:docMk/>
      </pc:docMkLst>
      <pc:sldChg chg="modAnim">
        <pc:chgData name="Arup  Dey" userId="13cfe54a-183b-4555-95ea-2145898cb345" providerId="ADAL" clId="{B8694F26-C2D3-427B-A186-EEB45B54BAB1}" dt="2025-06-09T12:55:12.698" v="2"/>
        <pc:sldMkLst>
          <pc:docMk/>
          <pc:sldMk cId="1392967297" sldId="34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8FE-02CF-4413-84E9-BD8689DE7299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882CA-D342-4BFC-9844-405A03F4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086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924E-D2DE-4DA2-A524-7C76F0C94C0C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5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51EAA-20B0-4418-92B3-A042F9D53A02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65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4ECBD-EB06-4DEE-9C42-B1183639E326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9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CC9D-4B8A-4B4C-9D7B-80C713F39495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20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AC8C-135E-4889-BCFD-3F65219C975B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52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0A8C-7180-4173-8496-A620BD7A3851}" type="datetime1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7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335-C200-4117-BA2F-3C1BDB25ADD0}" type="datetime1">
              <a:rPr lang="en-US" smtClean="0"/>
              <a:t>9/3/2025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5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2239-135D-4E18-B16F-9CF92B48666B}" type="datetime1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A19-73BF-4111-A25F-52D01D688048}" type="datetime1">
              <a:rPr lang="en-US" smtClean="0"/>
              <a:t>9/3/2025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2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9402-D04D-4C3F-99F8-9716F52DB910}" type="datetime1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4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DEAB-394A-4C75-A15C-C8A17F6899A2}" type="datetime1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15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54FD0-1BAF-41AF-B00E-1C796FCFA3C3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89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2648" y="317691"/>
            <a:ext cx="7772400" cy="2896572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ENGT 3510 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69848" y="3429000"/>
            <a:ext cx="6858000" cy="1655762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3600" dirty="0"/>
              <a:t>Chapter 5</a:t>
            </a:r>
          </a:p>
          <a:p>
            <a:r>
              <a:rPr lang="en-US" sz="3600" dirty="0"/>
              <a:t>Joint Probability Distributions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03580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FC66A-EB20-825F-936B-84AF1C2D7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0F6AC-0B28-9E6B-1AA2-6125C6292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Marginal Probability Distributions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AB477-84C2-9A56-C861-1C32BD301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AC34A1-E1B7-43D7-E044-929AF4DA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25C2061-693F-EE4F-01EC-563E368344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5890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000" b="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Example:</a:t>
                </a:r>
                <a:r>
                  <a:rPr lang="en-US" sz="2000" b="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b="0" dirty="0">
                    <a:solidFill>
                      <a:schemeClr val="tx1"/>
                    </a:solidFill>
                  </a:rPr>
                  <a:t>Determine the mean and standard deviation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000" b="1" dirty="0">
                    <a:solidFill>
                      <a:srgbClr val="00B050"/>
                    </a:solidFill>
                  </a:rPr>
                  <a:t>Solution: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+3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US" sz="20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=1×0.2+2×0.25+3×0.55=2.35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1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1−2.35</m:t>
                              </m:r>
                            </m:e>
                          </m:d>
                        </m:e>
                        <m:sup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×0.2+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−2.35</m:t>
                              </m:r>
                            </m:e>
                          </m:d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latin typeface="Cambria Math" panose="02040503050406030204" pitchFamily="18" charset="0"/>
                        </a:rPr>
                        <m:t>×0.2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5+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−2.35</m:t>
                              </m:r>
                            </m:e>
                          </m:d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latin typeface="Cambria Math" panose="02040503050406030204" pitchFamily="18" charset="0"/>
                        </a:rPr>
                        <m:t>×0.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55=0.628</m:t>
                      </m:r>
                    </m:oMath>
                  </m:oMathPara>
                </a14:m>
                <a:endParaRPr lang="en-US" sz="1800" b="0" dirty="0"/>
              </a:p>
              <a:p>
                <a:pPr marL="0" indent="0">
                  <a:buNone/>
                </a:pPr>
                <a:endParaRPr lang="en-US" sz="1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𝑆𝑡𝑎𝑛𝑑𝑎𝑟𝑑</m:t>
                      </m:r>
                      <m:r>
                        <a:rPr lang="en-US" sz="1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𝐷𝑒𝑣𝑖𝑎𝑡𝑖𝑜𝑛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</m:ra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0.628</m:t>
                          </m:r>
                        </m:e>
                      </m:ra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=0.792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25C2061-693F-EE4F-01EC-563E36834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5890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232" t="-1569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15ACFED-BFBE-D277-CD31-FF5B4CC74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415" y="1983671"/>
            <a:ext cx="7051170" cy="16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8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DBB0E-8BD0-721D-FB44-ACA12E8E1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65FA4-3D46-7769-F048-3E9063D52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Conditional Probability Distributions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73779-7092-80FF-97E5-56744072D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B40AC3-DA51-1186-5893-D9CBDF36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6D95BA6B-C275-8DE4-7B8D-6378556F0C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buNone/>
                </a:pPr>
                <a:r>
                  <a:rPr lang="en-US" sz="2200" b="0" i="0" u="none" strike="noStrike" baseline="0" dirty="0"/>
                  <a:t>Given continuous random variables </a:t>
                </a:r>
                <a14:m>
                  <m:oMath xmlns:m="http://schemas.openxmlformats.org/officeDocument/2006/math"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b="0" i="0" u="none" strike="noStrike" baseline="0" dirty="0"/>
                  <a:t>and </a:t>
                </a:r>
                <a14:m>
                  <m:oMath xmlns:m="http://schemas.openxmlformats.org/officeDocument/2006/math"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200" b="0" i="1" u="none" strike="noStrike" baseline="0" dirty="0"/>
                  <a:t> </a:t>
                </a:r>
                <a:r>
                  <a:rPr lang="en-US" sz="2200" b="0" i="0" u="none" strike="noStrike" baseline="0" dirty="0"/>
                  <a:t>with joint probability density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u="none" strike="noStrike" baseline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u="none" strike="noStrike" baseline="0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200" b="0" i="1" u="none" strike="noStrike" baseline="0" dirty="0" smtClean="0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b="0" i="0" u="none" strike="noStrike" baseline="0" dirty="0"/>
                  <a:t>, the </a:t>
                </a:r>
                <a:r>
                  <a:rPr lang="en-US" sz="2200" i="0" u="none" strike="noStrike" baseline="0" dirty="0"/>
                  <a:t>conditional probability of Y give X is </a:t>
                </a:r>
                <a:endParaRPr lang="en-US" sz="2200" i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∣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200" dirty="0"/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chemeClr val="tx1"/>
                    </a:solidFill>
                  </a:rPr>
                  <a:t>If X and Y are independent,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∣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6D95BA6B-C275-8DE4-7B8D-6378556F0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1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1003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40812-557B-0A3F-2A68-1846AB20D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C645E-6948-B825-F179-35F38935E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Independence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80C49-FF01-0F4C-9389-B6B215265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5DC21-A052-D9F0-F412-667F83861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A3022E-1B61-005C-8F0B-F63D9215F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04" y="1895265"/>
            <a:ext cx="7976721" cy="284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16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53912-9637-E2EE-E276-E3AD3E74F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7E25A-DEB3-0190-41D2-104D4DB7B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Conditional Probability Distributions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AE796-1B73-777B-F154-4D479CDF9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3C2D2CF-A18B-E27C-4CC8-F0D7BCBF7A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buNone/>
                </a:pPr>
                <a:r>
                  <a:rPr lang="en-US" sz="2200" b="1" i="0" u="none" strike="noStrike" baseline="0" dirty="0">
                    <a:solidFill>
                      <a:srgbClr val="C00000"/>
                    </a:solidFill>
                  </a:rPr>
                  <a:t>Example:</a:t>
                </a:r>
                <a:r>
                  <a:rPr lang="en-US" sz="2200" b="0" i="0" u="none" strike="noStrike" baseline="0" dirty="0"/>
                  <a:t> Determine</a:t>
                </a:r>
              </a:p>
              <a:p>
                <a:pPr marL="342900" indent="-342900">
                  <a:buFont typeface="+mj-lt"/>
                  <a:buAutoNum type="alphaLcParenR"/>
                </a:pP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=1|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=3)</m:t>
                    </m:r>
                  </m:oMath>
                </a14:m>
                <a:endParaRPr lang="en-US" sz="2200" b="0" i="0" u="none" strike="noStrike" baseline="0" dirty="0"/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=2|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s-ES" sz="2200" i="1" dirty="0" smtClean="0">
                        <a:latin typeface="Cambria Math" panose="02040503050406030204" pitchFamily="18" charset="0"/>
                      </a:rPr>
                      <m:t>=3)</m:t>
                    </m:r>
                  </m:oMath>
                </a14:m>
                <a:endParaRPr lang="en-US" sz="2200" b="0" i="0" u="none" strike="noStrike" baseline="0" dirty="0"/>
              </a:p>
              <a:p>
                <a:pPr marL="0" indent="0">
                  <a:buNone/>
                </a:pPr>
                <a:endParaRPr lang="en-US" sz="2200" b="0" i="0" u="none" strike="noStrike" baseline="0" dirty="0"/>
              </a:p>
              <a:p>
                <a:pPr marL="0" indent="0" algn="l">
                  <a:buNone/>
                </a:pPr>
                <a:endParaRPr lang="en-US" sz="2200" b="0" i="0" u="none" strike="noStrike" baseline="0" dirty="0"/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3C2D2CF-A18B-E27C-4CC8-F0D7BCBF7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1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89E1DC78-44FC-69AE-65E9-8F920974A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3215130"/>
            <a:ext cx="7496196" cy="195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08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F7A34-E385-0A16-A549-97AE884DB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6A87-742C-31B0-6838-5E5F15C51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Conditional Probability Distributions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797DF-3236-D793-F97A-6F9924A61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96A797E-9520-7793-DFEE-52528EF2EB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200" b="1" i="0" u="none" strike="noStrike" baseline="0" dirty="0">
                    <a:solidFill>
                      <a:srgbClr val="00B050"/>
                    </a:solidFill>
                  </a:rPr>
                  <a:t>Solution</a:t>
                </a:r>
              </a:p>
              <a:p>
                <a:pPr marL="0" indent="0">
                  <a:buNone/>
                </a:pPr>
                <a:r>
                  <a:rPr lang="es-ES" sz="2200" dirty="0">
                    <a:latin typeface="Cambria Math" panose="02040503050406030204" pitchFamily="18" charset="0"/>
                  </a:rPr>
                  <a:t>a)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20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s-ES" sz="22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20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s-ES" sz="2200" i="1" dirty="0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  <m:e>
                          <m:r>
                            <a:rPr lang="es-ES" sz="220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s-ES" sz="2200" i="1" dirty="0" smtClean="0"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=1,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=3)</m:t>
                          </m:r>
                        </m:num>
                        <m:den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=3)</m:t>
                          </m:r>
                        </m:den>
                      </m:f>
                      <m:r>
                        <a:rPr lang="en-US" sz="2200" b="0" i="1" u="none" strike="noStrike" baseline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u="none" strike="noStrike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u="none" strike="noStrike" baseline="0" smtClean="0">
                              <a:latin typeface="Cambria Math" panose="02040503050406030204" pitchFamily="18" charset="0"/>
                            </a:rPr>
                            <m:t>0.25</m:t>
                          </m:r>
                        </m:num>
                        <m:den>
                          <m:r>
                            <a:rPr lang="en-US" sz="2200" b="0" i="1" u="none" strike="noStrike" baseline="0" smtClean="0">
                              <a:latin typeface="Cambria Math" panose="02040503050406030204" pitchFamily="18" charset="0"/>
                            </a:rPr>
                            <m:t>0.55</m:t>
                          </m:r>
                        </m:den>
                      </m:f>
                      <m:r>
                        <a:rPr lang="en-US" sz="2200" b="0" i="1" u="none" strike="noStrike" baseline="0" smtClean="0">
                          <a:latin typeface="Cambria Math" panose="02040503050406030204" pitchFamily="18" charset="0"/>
                        </a:rPr>
                        <m:t>=0.454</m:t>
                      </m:r>
                    </m:oMath>
                  </m:oMathPara>
                </a14:m>
                <a:endParaRPr lang="en-US" sz="2200" b="0" i="0" u="none" strike="noStrike" baseline="0" dirty="0"/>
              </a:p>
              <a:p>
                <a:pPr marL="0" indent="0">
                  <a:buNone/>
                </a:pPr>
                <a:endParaRPr lang="en-US" sz="2200" b="0" i="0" u="none" strike="noStrike" baseline="0" dirty="0"/>
              </a:p>
              <a:p>
                <a:pPr marL="0" indent="0">
                  <a:buNone/>
                </a:pPr>
                <a:r>
                  <a:rPr lang="en-US" sz="2200" b="0" i="0" u="none" strike="noStrike" baseline="0" dirty="0"/>
                  <a:t>b)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20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s-ES" sz="22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20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s-ES" sz="2200" i="1" dirty="0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  <m:e>
                          <m:r>
                            <a:rPr lang="es-ES" sz="220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s-ES" sz="2200" i="1" dirty="0" smtClean="0"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=2,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=3)</m:t>
                          </m:r>
                        </m:num>
                        <m:den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=3)</m:t>
                          </m:r>
                        </m:den>
                      </m:f>
                      <m:r>
                        <a:rPr lang="en-US" sz="2200" b="0" i="1" u="none" strike="noStrike" baseline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u="none" strike="noStrike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u="none" strike="noStrike" baseline="0" smtClean="0">
                              <a:latin typeface="Cambria Math" panose="02040503050406030204" pitchFamily="18" charset="0"/>
                            </a:rPr>
                            <m:t>0.20</m:t>
                          </m:r>
                        </m:num>
                        <m:den>
                          <m:r>
                            <a:rPr lang="en-US" sz="2200" b="0" i="1" u="none" strike="noStrike" baseline="0" smtClean="0">
                              <a:latin typeface="Cambria Math" panose="02040503050406030204" pitchFamily="18" charset="0"/>
                            </a:rPr>
                            <m:t>0.55</m:t>
                          </m:r>
                        </m:den>
                      </m:f>
                      <m:r>
                        <a:rPr lang="en-US" sz="2200" b="0" i="1" u="none" strike="noStrike" baseline="0" smtClean="0">
                          <a:latin typeface="Cambria Math" panose="02040503050406030204" pitchFamily="18" charset="0"/>
                        </a:rPr>
                        <m:t>=0.364</m:t>
                      </m:r>
                    </m:oMath>
                  </m:oMathPara>
                </a14:m>
                <a:endParaRPr lang="en-US" sz="2200" b="0" i="0" u="none" strike="noStrike" baseline="0" dirty="0"/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96A797E-9520-7793-DFEE-52528EF2E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1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97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77301-5C72-E91C-3556-371BB9E51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999B0-320B-8029-2116-C567FEDD2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Mean, Variance, and Covariance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CDF40-49FA-7416-AFCD-AD1E3C9E7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BC04FA8-826D-1A71-1E64-9960639FF8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2400"/>
                  </a:spcBef>
                  <a:buNone/>
                </a:pPr>
                <a:r>
                  <a:rPr lang="en-US" sz="2200" b="0" dirty="0"/>
                  <a:t>Mean: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𝑥𝑓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100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2400"/>
                  </a:spcBef>
                  <a:buNone/>
                </a:pPr>
                <a:r>
                  <a:rPr lang="en-US" sz="2200" b="0" dirty="0"/>
                  <a:t>Variance: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∑</m:t>
                        </m:r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en-US" sz="2200" b="0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24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2200" b="0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24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200" b="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24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</m:e>
                          </m:d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d>
                                <m:d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200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2400"/>
                  </a:spcBef>
                  <a:buNone/>
                </a:pPr>
                <a:r>
                  <a:rPr lang="en-US" sz="2200" b="0" dirty="0"/>
                  <a:t>Covariance: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d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sz="2200" b="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24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</m:d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sz="2200" b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2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200" b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s-ES" sz="2200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BC04FA8-826D-1A71-1E64-9960639FF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938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C16B5-D159-BEB2-A423-453E7B205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401AB-7A60-3508-7425-C02622FCE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Covariance and Correlation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437C0-0A42-D8FE-C714-1FC4FEEDE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1BC832E-0D7C-46A6-00A9-807556BBEE79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/>
              <a:t> A common measure of the relationship between two random variables is the covariance.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55216B-69EB-8495-B051-8BC18DF20053}"/>
              </a:ext>
            </a:extLst>
          </p:cNvPr>
          <p:cNvSpPr/>
          <p:nvPr/>
        </p:nvSpPr>
        <p:spPr>
          <a:xfrm>
            <a:off x="1300162" y="1700214"/>
            <a:ext cx="6543675" cy="75247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ysClr val="windowText" lastClr="000000"/>
                </a:solidFill>
              </a:rPr>
              <a:t>How two or more random variable vary together? </a:t>
            </a:r>
          </a:p>
          <a:p>
            <a:pPr algn="ctr"/>
            <a:r>
              <a:rPr lang="en-US" sz="1800" dirty="0">
                <a:solidFill>
                  <a:sysClr val="windowText" lastClr="000000"/>
                </a:solidFill>
              </a:rPr>
              <a:t>How to measure the relationship between the variables?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470372-25EF-5EE7-6792-B530C6C49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50" y="3778252"/>
            <a:ext cx="7886701" cy="135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73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26446-93C8-6C79-0A65-B76339848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55677-C085-99D4-7941-274C556A9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Covariance and Correlation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59DEB-42B6-F0E1-CCF6-3FD81DB6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17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B18E1DD-A592-EBDD-9C48-5A4CC37631A2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 dirty="0">
                <a:solidFill>
                  <a:srgbClr val="FF0000"/>
                </a:solidFill>
              </a:rPr>
              <a:t>Example: </a:t>
            </a:r>
            <a:r>
              <a:rPr lang="en-US" sz="2200" dirty="0"/>
              <a:t>Determine covariance between X and Y. </a:t>
            </a: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00B050"/>
                </a:solidFill>
              </a:rPr>
              <a:t>Solution:</a:t>
            </a: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6D0B3E-8292-70D4-E1AB-5F1129F60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02" y="2120336"/>
            <a:ext cx="7038996" cy="17005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42A8829-4510-6C37-B21A-624B715A2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176" y="4226143"/>
            <a:ext cx="7767648" cy="122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C6708B-D495-61BE-4512-1A276BCDFAFF}"/>
              </a:ext>
            </a:extLst>
          </p:cNvPr>
          <p:cNvSpPr txBox="1"/>
          <p:nvPr/>
        </p:nvSpPr>
        <p:spPr>
          <a:xfrm>
            <a:off x="688176" y="5668060"/>
            <a:ext cx="7767648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i="0" dirty="0">
                <a:effectLst/>
                <a:latin typeface="+mj-lt"/>
              </a:rPr>
              <a:t>Variance is always positive or zero, while covariance can be positive, negative, or zero. </a:t>
            </a:r>
            <a:r>
              <a:rPr lang="en-US" i="0" dirty="0">
                <a:solidFill>
                  <a:srgbClr val="00B050"/>
                </a:solidFill>
                <a:effectLst/>
                <a:latin typeface="+mj-lt"/>
              </a:rPr>
              <a:t>Why?</a:t>
            </a:r>
            <a:endParaRPr lang="en-US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1935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F10F7-1BCA-55AC-FA17-233333A6B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93C43-19EF-6A94-8C6E-C1F275CA9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Covariance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972E9-E95F-26E2-764D-CE9F0687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36C8-381C-F221-6318-E69498F91DA7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2740101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Covariance is a measure of linear relationship between the random variables.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If the relationship between the random variables is nonlinear, the covariance might not be sensitive to the relationship.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13197B-B0E8-F3E7-C3E7-B9BB5AC1A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371" y="1365210"/>
            <a:ext cx="5338529" cy="476889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010683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24202-AB94-865F-A7F8-DBAABA45F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37CC9-80D1-6F6D-15E8-20D4F6843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Correlation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70829-69AF-BA9A-0E31-DE03434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19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6E65AA-77D9-952B-CFFF-E256FB51B2A7}"/>
              </a:ext>
            </a:extLst>
          </p:cNvPr>
          <p:cNvSpPr txBox="1">
            <a:spLocks/>
          </p:cNvSpPr>
          <p:nvPr/>
        </p:nvSpPr>
        <p:spPr>
          <a:xfrm>
            <a:off x="593975" y="1585914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Covariance is another measure of the relationship between two random variables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/>
              <a:t>It is easier to interpret than the covariance.</a:t>
            </a: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FE3313-3689-EFE6-53F2-B2D73B068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175" y="2689055"/>
            <a:ext cx="7670300" cy="15448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9FE82C-09B3-F53F-FEEA-33E065A88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75" y="4233861"/>
            <a:ext cx="7739650" cy="10855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79B23A-6C2B-9D98-1B9E-96472EA81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75" y="5331233"/>
            <a:ext cx="7739650" cy="107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4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88FA1046-0C4D-7F3F-0606-0855EF2BFC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en-US" sz="1800" dirty="0"/>
                  <a:t>We discussed different probability distributions for a single random variable. 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en-US" sz="1800" dirty="0"/>
                  <a:t>In many cases, we work with two or more random variables simultaneously. 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en-US" sz="1800" dirty="0">
                    <a:solidFill>
                      <a:srgbClr val="00B050"/>
                    </a:solidFill>
                  </a:rPr>
                  <a:t>Example:</a:t>
                </a:r>
                <a:r>
                  <a:rPr lang="en-US" sz="1800" dirty="0"/>
                  <a:t> </a:t>
                </a:r>
              </a:p>
              <a:p>
                <a:pPr marL="1028700" indent="-285750">
                  <a:lnSpc>
                    <a:spcPct val="110000"/>
                  </a:lnSpc>
                  <a:spcBef>
                    <a:spcPts val="0"/>
                  </a:spcBef>
                  <a:buFont typeface="Wingdings" panose="05000000000000000000" pitchFamily="2" charset="2"/>
                  <a:buChar char="Ø"/>
                </a:pPr>
                <a:r>
                  <a:rPr lang="en-US" sz="1800" dirty="0"/>
                  <a:t>X: the length of one dimension of an injection-molded part</a:t>
                </a:r>
              </a:p>
              <a:p>
                <a:pPr marL="1028700" indent="-285750">
                  <a:lnSpc>
                    <a:spcPct val="110000"/>
                  </a:lnSpc>
                  <a:spcBef>
                    <a:spcPts val="0"/>
                  </a:spcBef>
                  <a:buFont typeface="Wingdings" panose="05000000000000000000" pitchFamily="2" charset="2"/>
                  <a:buChar char="Ø"/>
                </a:pPr>
                <a:r>
                  <a:rPr lang="en-US" sz="1800" dirty="0"/>
                  <a:t>Y: the length of another dimension</a:t>
                </a:r>
              </a:p>
              <a:p>
                <a:pPr marL="74295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en-US" sz="1800" dirty="0"/>
                  <a:t>Targeted range of X and Y:</a:t>
                </a:r>
              </a:p>
              <a:p>
                <a:pPr marL="74295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2.95&lt;</m:t>
                      </m:r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&lt;3.05</m:t>
                      </m:r>
                    </m:oMath>
                  </m:oMathPara>
                </a14:m>
                <a:endParaRPr lang="en-US" sz="1800" i="1" dirty="0">
                  <a:latin typeface="Cambria Math" panose="02040503050406030204" pitchFamily="18" charset="0"/>
                </a:endParaRPr>
              </a:p>
              <a:p>
                <a:pPr marL="74295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 7.60&lt;</m:t>
                      </m:r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&lt;7.80</m:t>
                      </m:r>
                    </m:oMath>
                  </m:oMathPara>
                </a14:m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en-US" sz="1800" dirty="0"/>
                  <a:t>The part quality is high if both X and Y are within their targeted ranges: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en-US" sz="1800" dirty="0"/>
                  <a:t> 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2.95&lt;</m:t>
                          </m:r>
                          <m:r>
                            <a:rPr lang="en-US" sz="18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18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&lt;3.05 </m:t>
                          </m:r>
                          <m:r>
                            <a:rPr lang="en-US" sz="18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𝑎𝑛𝑑</m:t>
                          </m:r>
                          <m:r>
                            <a:rPr lang="en-US" sz="18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7.60&lt;</m:t>
                          </m:r>
                          <m:r>
                            <a:rPr lang="en-US" sz="18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18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&lt;7.80 </m:t>
                          </m:r>
                        </m:e>
                      </m:d>
                    </m:oMath>
                  </m:oMathPara>
                </a14:m>
                <a:endParaRPr lang="en-US" sz="1800" dirty="0">
                  <a:solidFill>
                    <a:srgbClr val="C00000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88FA1046-0C4D-7F3F-0606-0855EF2BF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618" t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58E37A7-35FE-C3D7-16AD-F978EA6E8239}"/>
              </a:ext>
            </a:extLst>
          </p:cNvPr>
          <p:cNvSpPr txBox="1"/>
          <p:nvPr/>
        </p:nvSpPr>
        <p:spPr>
          <a:xfrm>
            <a:off x="628650" y="5790982"/>
            <a:ext cx="7810500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The probability distribution that defines the simultaneous behavior of two or more random variable is called a joint probability distribution. </a:t>
            </a:r>
          </a:p>
        </p:txBody>
      </p:sp>
    </p:spTree>
    <p:extLst>
      <p:ext uri="{BB962C8B-B14F-4D97-AF65-F5344CB8AC3E}">
        <p14:creationId xmlns:p14="http://schemas.microsoft.com/office/powerpoint/2010/main" val="199151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7924D-33E2-09A0-7376-ABFE105AD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3F44D-F07C-9BAF-57CE-695277ED1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Correlation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95865-AC9F-DCB2-E29A-F8E2E1C2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2DBBE04-5693-5B43-6384-B8CDB5C5E0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200" b="1" dirty="0">
                    <a:solidFill>
                      <a:srgbClr val="FF0000"/>
                    </a:solidFill>
                  </a:rPr>
                  <a:t>Example: </a:t>
                </a:r>
                <a:r>
                  <a:rPr lang="en-US" sz="2200" dirty="0"/>
                  <a:t>Determine correlation between X and Y. </a:t>
                </a:r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200" dirty="0"/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200" b="1" dirty="0">
                    <a:solidFill>
                      <a:srgbClr val="00B050"/>
                    </a:solidFill>
                  </a:rPr>
                  <a:t>Solution: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=−0.5815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2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=0.6275, </m:t>
                      </m:r>
                      <m:r>
                        <a:rPr lang="en-US" sz="2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2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=1.4099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2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𝑐𝑜𝑣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𝑋𝑌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−0.5815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0.6275</m:t>
                              </m:r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1.4099</m:t>
                              </m:r>
                            </m:e>
                          </m:rad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=−0.62</m:t>
                      </m:r>
                    </m:oMath>
                  </m:oMathPara>
                </a14:m>
                <a:endParaRPr lang="en-US" sz="22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200" b="1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2DBBE04-5693-5B43-6384-B8CDB5C5E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1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8DE8C52C-95C2-C005-BE78-EC6F82BD0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502" y="2120336"/>
            <a:ext cx="7038996" cy="170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8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72B26-1129-32CE-D1E9-13DDCDA36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41FDE-0229-BE24-D51D-E4EC4381F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>
                <a:solidFill>
                  <a:srgbClr val="C00000"/>
                </a:solidFill>
              </a:rPr>
              <a:t>Correlation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6EBCA6-9476-529E-9796-AF4F32207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FB9466D-5044-7C4D-E098-790DA87E3D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200" b="1" dirty="0">
                    <a:solidFill>
                      <a:srgbClr val="C00000"/>
                    </a:solidFill>
                  </a:rPr>
                  <a:t>Exercise:</a:t>
                </a:r>
                <a:r>
                  <a:rPr lang="en-US" sz="22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200" dirty="0"/>
                  <a:t>Suppose that the random variable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200" dirty="0"/>
                  <a:t> has the following distribution: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=1)=0.2, 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=2)=0.6, 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=3)=0.2</m:t>
                      </m:r>
                    </m:oMath>
                  </m:oMathPara>
                </a14:m>
                <a:endParaRPr lang="en-US" sz="2200" dirty="0"/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endParaRPr lang="en-US" sz="2200" dirty="0"/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200" dirty="0"/>
                  <a:t>Let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US" sz="2200" dirty="0"/>
                  <a:t>. That is,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=7)=0.2,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=9)=0.6,</m:t>
                    </m:r>
                  </m:oMath>
                </a14:m>
                <a:endParaRPr lang="en-US" sz="2200" dirty="0"/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= 11) = 0.2</m:t>
                    </m:r>
                  </m:oMath>
                </a14:m>
                <a:r>
                  <a:rPr lang="en-US" sz="2200" dirty="0"/>
                  <a:t> and so forth. Determine the correlation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200" dirty="0"/>
                  <a:t>between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200" dirty="0"/>
                  <a:t> and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200" dirty="0"/>
                  <a:t>.</a:t>
                </a:r>
              </a:p>
              <a:p>
                <a:pPr marL="0" indent="0">
                  <a:buNone/>
                </a:pPr>
                <a:endParaRPr lang="en-US" sz="2200" b="1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FB9466D-5044-7C4D-E098-790DA87E3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847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B2B52-5C52-F32C-1DBB-388C72E3C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843BD-0CF6-D4CE-3D6C-474DF53E1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Linear Functions of Random Variables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C87A4-8F89-42EF-6109-89184F29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F164AD2-33F2-B6DB-3E57-CFEDDE6FF6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200" dirty="0"/>
                  <a:t>A random variable is sometimes defined as a function of one or more random variables.</a:t>
                </a:r>
              </a:p>
              <a:p>
                <a:pPr marL="0" indent="0">
                  <a:buNone/>
                </a:pPr>
                <a:r>
                  <a:rPr lang="en-US" sz="2200" dirty="0"/>
                  <a:t>A linear relationship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+3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US" sz="2200" dirty="0"/>
              </a:p>
              <a:p>
                <a:pPr marL="0" indent="0">
                  <a:buNone/>
                </a:pPr>
                <a:endParaRPr lang="en-US" sz="2200" dirty="0"/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200" b="1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F164AD2-33F2-B6DB-3E57-CFEDDE6FF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1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182611D0-E504-3739-4688-6AC39C462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49" y="3345237"/>
            <a:ext cx="7606301" cy="182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5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5B724-4504-A5C6-3C9C-B95086BD0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BF1C0-AB95-CAAE-6B07-2D583A1FA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Linear Functions of Random Variables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826DED-FF97-3508-382B-41C4F1DAE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6AE852-1B43-A79D-4798-C0030FBCAE0E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2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860C62-BDC9-128A-5205-97A29F0C4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543518"/>
            <a:ext cx="7696200" cy="13628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B45762-B115-477F-3AF4-BDD5720E3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906319"/>
            <a:ext cx="7886700" cy="23229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A361C13-FC3D-4F78-D7FF-9DDF079AE9BE}"/>
                  </a:ext>
                </a:extLst>
              </p:cNvPr>
              <p:cNvSpPr/>
              <p:nvPr/>
            </p:nvSpPr>
            <p:spPr>
              <a:xfrm>
                <a:off x="2095500" y="5357777"/>
                <a:ext cx="4953000" cy="10414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US" b="0" dirty="0">
                  <a:solidFill>
                    <a:sysClr val="windowText" lastClr="00000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US" b="0" dirty="0">
                  <a:solidFill>
                    <a:sysClr val="windowText" lastClr="00000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A361C13-FC3D-4F78-D7FF-9DDF079AE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500" y="5357777"/>
                <a:ext cx="4953000" cy="10414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935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B1D8D-CC64-1035-CCC8-C6C1BFFF8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8E840-4DEB-788B-F048-4B60B9AC2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Linear Functions of Random Variables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0EF4B-EB0D-B828-C2FE-FBA4BF53A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965A59C-6E0A-F266-E247-8A3ADA9EF7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200" b="1" dirty="0">
                    <a:solidFill>
                      <a:srgbClr val="C00000"/>
                    </a:solidFill>
                    <a:latin typeface="+mj-lt"/>
                  </a:rPr>
                  <a:t>Example: </a:t>
                </a:r>
                <a:r>
                  <a:rPr lang="en-US" sz="2200" dirty="0">
                    <a:latin typeface="+mj-lt"/>
                  </a:rPr>
                  <a:t>A linear relationship is given below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+3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20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sz="2200" dirty="0">
                    <a:latin typeface="+mj-lt"/>
                  </a:rPr>
                  <a:t>Assume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sz="2200">
                        <a:latin typeface="+mj-lt"/>
                      </a:rPr>
                      <m:t>is</m:t>
                    </m:r>
                    <m:r>
                      <m:rPr>
                        <m:nor/>
                      </m:rPr>
                      <a:rPr lang="en-US" sz="2200">
                        <a:latin typeface="+mj-lt"/>
                      </a:rPr>
                      <m:t> </m:t>
                    </m:r>
                    <m:r>
                      <m:rPr>
                        <m:nor/>
                      </m:rPr>
                      <a:rPr lang="en-US" sz="2200">
                        <a:latin typeface="+mj-lt"/>
                      </a:rPr>
                      <m:t>normal</m:t>
                    </m:r>
                    <m:r>
                      <m:rPr>
                        <m:nor/>
                      </m:rPr>
                      <a:rPr lang="en-US" sz="2200">
                        <a:latin typeface="+mj-lt"/>
                      </a:rPr>
                      <m:t> </m:t>
                    </m:r>
                    <m:r>
                      <m:rPr>
                        <m:nor/>
                      </m:rPr>
                      <a:rPr lang="en-US" sz="2200">
                        <a:latin typeface="+mj-lt"/>
                      </a:rPr>
                      <m:t>with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)=2</m:t>
                    </m:r>
                  </m:oMath>
                </a14:m>
                <a:r>
                  <a:rPr lang="en-US" sz="2200" dirty="0">
                    <a:latin typeface="+mj-lt"/>
                  </a:rPr>
                  <a:t> and standard deviation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0.1</m:t>
                    </m:r>
                  </m:oMath>
                </a14:m>
                <a:r>
                  <a:rPr lang="en-US" sz="2200" dirty="0"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dirty="0">
                    <a:latin typeface="+mj-lt"/>
                  </a:rPr>
                  <a:t> is normal with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) = 5</m:t>
                    </m:r>
                  </m:oMath>
                </a14:m>
                <a:r>
                  <a:rPr lang="en-US" sz="2200" dirty="0">
                    <a:latin typeface="+mj-lt"/>
                  </a:rPr>
                  <a:t> and standard deviation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0.2</m:t>
                    </m:r>
                  </m:oMath>
                </a14:m>
                <a:r>
                  <a:rPr lang="en-US" sz="2200" dirty="0">
                    <a:latin typeface="+mj-lt"/>
                  </a:rPr>
                  <a:t>. Determine mean and variance of Y.</a:t>
                </a:r>
              </a:p>
              <a:p>
                <a:pPr marL="0" indent="0">
                  <a:buNone/>
                </a:pPr>
                <a:r>
                  <a:rPr lang="en-US" sz="2200" b="1" dirty="0">
                    <a:solidFill>
                      <a:srgbClr val="00B050"/>
                    </a:solidFill>
                  </a:rPr>
                  <a:t>Solution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2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=2×2+3×5=19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×0.</m:t>
                      </m:r>
                      <m:sSup>
                        <m:sSup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×0.</m:t>
                      </m:r>
                      <m:sSup>
                        <m:sSup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  <a:latin typeface="+mj-lt"/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965A59C-6E0A-F266-E247-8A3ADA9EF7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1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96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B371C-53E4-AD42-FBF5-44535E492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314C6-FAF3-0912-A08D-7E2019DE7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F84FE-44E8-FC42-A7E5-3A14CFC5E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3A6F1-FE0E-8274-6EEA-6A29C2A36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61E59706-18E8-B574-8E14-0756F5F58F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/>
                  <a:t>The response time is the speed of page downloads and it is critical for a mobile Web site. As the response time increases, customers become more frustrated and potentially abandon the site for a competitive one. </a:t>
                </a:r>
              </a:p>
              <a:p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i="1" dirty="0"/>
                  <a:t> </a:t>
                </a:r>
                <a:r>
                  <a:rPr lang="en-US" sz="2000" dirty="0"/>
                  <a:t>the number of bars of service and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/>
                  <a:t>response time (to the nearest second)</a:t>
                </a:r>
              </a:p>
              <a:p>
                <a:r>
                  <a:rPr lang="en-US" sz="2000" dirty="0"/>
                  <a:t>We define the range of the random variables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000" dirty="0"/>
                  <a:t>to be the set of points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000" dirty="0"/>
                  <a:t>in two-dimensional space for which the probability that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and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is positive.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endParaRPr lang="en-US" sz="1800" dirty="0">
                  <a:solidFill>
                    <a:srgbClr val="C00000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61E59706-18E8-B574-8E14-0756F5F58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696" t="-1175" r="-1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4BB7F608-A529-3911-A6A7-71CB7C8CB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304" y="4539949"/>
            <a:ext cx="7263391" cy="191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1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C7823-FBC4-2EA6-D576-0CFC412CF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51119-04C5-C2BB-BDEE-C39D2F94A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EFBC9-DC49-E4EA-6C49-83E02FC2C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E5501E-EBF7-4F27-A35E-1635C465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01A5950F-41EA-0FEC-5F7A-DEBDCC70E36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X: </a:t>
                </a:r>
                <a:r>
                  <a:rPr lang="en-US" sz="2000" dirty="0">
                    <a:solidFill>
                      <a:srgbClr val="00B050"/>
                    </a:solidFill>
                  </a:rPr>
                  <a:t>Discrete or continuous?</a:t>
                </a:r>
              </a:p>
              <a:p>
                <a:pPr marL="0" indent="0">
                  <a:buNone/>
                </a:pPr>
                <a:r>
                  <a:rPr lang="en-US" sz="2000" dirty="0"/>
                  <a:t>Y: </a:t>
                </a:r>
                <a:r>
                  <a:rPr lang="en-US" sz="2000" dirty="0">
                    <a:solidFill>
                      <a:srgbClr val="00B050"/>
                    </a:solidFill>
                  </a:rPr>
                  <a:t>Discrete or continuous?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US" sz="2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=1 </m:t>
                          </m:r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𝑎𝑛𝑑</m:t>
                          </m:r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2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endParaRPr lang="en-US" sz="1800" dirty="0">
                  <a:solidFill>
                    <a:srgbClr val="C00000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01A5950F-41EA-0FEC-5F7A-DEBDCC70E3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03EDBDB4-2EA4-BD10-4575-D546D5DC5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589089"/>
            <a:ext cx="7263391" cy="191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4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A714A-B93A-0AC1-3ADD-44D02CE8B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B09C7-9775-EB70-6BB2-A231965CC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Joint Probability Mass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33862-11C7-0A9A-0B91-B4042CAF2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D49FF-761D-739F-6690-094454650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DB0B9D4-90D0-2BD5-67C5-9E736B38D5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000" dirty="0"/>
                  <a:t>If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000" dirty="0"/>
                  <a:t> are discrete random variables, the joint probability distribution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and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is a description of the set of points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000" dirty="0"/>
                  <a:t>in the range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along with the probability of each point.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is usually written as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endParaRPr lang="en-US" sz="1800" dirty="0">
                  <a:solidFill>
                    <a:srgbClr val="C00000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DB0B9D4-90D0-2BD5-67C5-9E736B38D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773" t="-1175" r="-15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FCA960ED-5BE6-514B-81CD-DA23F8F8A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25" y="3068408"/>
            <a:ext cx="7372350" cy="22459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F805968-40F5-3851-CC4F-A9AA60734568}"/>
              </a:ext>
            </a:extLst>
          </p:cNvPr>
          <p:cNvSpPr txBox="1"/>
          <p:nvPr/>
        </p:nvSpPr>
        <p:spPr>
          <a:xfrm>
            <a:off x="628650" y="5441559"/>
            <a:ext cx="7886700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The joint probability distribution of </a:t>
            </a:r>
            <a:r>
              <a:rPr lang="en-US" dirty="0">
                <a:solidFill>
                  <a:srgbClr val="00B050"/>
                </a:solidFill>
              </a:rPr>
              <a:t>two random variables</a:t>
            </a:r>
            <a:r>
              <a:rPr lang="en-US" dirty="0"/>
              <a:t> is sometimes referred to as the </a:t>
            </a:r>
            <a:r>
              <a:rPr lang="en-US" dirty="0">
                <a:solidFill>
                  <a:srgbClr val="00B050"/>
                </a:solidFill>
              </a:rPr>
              <a:t>bivariate probability distribution or bivariate distribution</a:t>
            </a:r>
            <a:r>
              <a:rPr lang="en-US" dirty="0"/>
              <a:t> of the random variables</a:t>
            </a:r>
          </a:p>
        </p:txBody>
      </p:sp>
    </p:spTree>
    <p:extLst>
      <p:ext uri="{BB962C8B-B14F-4D97-AF65-F5344CB8AC3E}">
        <p14:creationId xmlns:p14="http://schemas.microsoft.com/office/powerpoint/2010/main" val="1980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E7990-E20A-AF6C-6F27-90D56149D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7C790-E25C-327E-BE5E-160ACBE6E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Marginal Probability Distributions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16CF3-51B9-2AF6-8129-3C6F7E48F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8352DF-983F-C112-C1D7-523134906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F219B26-A46A-D318-EA41-708CEF07D967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If more than one random variable is defined in a random experiment, the individual probability distribution of a random variable is referred to as its marginal probability distribution.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To determine P(X = x), we sum P(X = x, Y = y) over all points in the range of(X, Y) for which X = x.</a:t>
            </a:r>
          </a:p>
          <a:p>
            <a:pPr marL="0" indent="0">
              <a:buNone/>
            </a:pPr>
            <a:endParaRPr lang="en-US" sz="2000" dirty="0">
              <a:solidFill>
                <a:srgbClr val="00B05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8797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1C1BE-BF74-CC15-C2DE-A52785C17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87A00-48D1-798A-776B-C38C3E4C9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Marginal Probability Distributions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1E66E-B78B-3E44-D399-9586B5436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FE59A-2CCE-C2D0-D796-C0E593D3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19C9C50-0A33-D91F-375E-A0FC84A0EB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000" b="1" dirty="0">
                    <a:solidFill>
                      <a:srgbClr val="C00000"/>
                    </a:solidFill>
                  </a:rPr>
                  <a:t>Example: </a:t>
                </a:r>
                <a:r>
                  <a:rPr lang="en-US" sz="2000" dirty="0"/>
                  <a:t>Determine marginal probability distribution of X and Y.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en-US" sz="2000" b="1" dirty="0">
                    <a:solidFill>
                      <a:srgbClr val="00B050"/>
                    </a:solidFill>
                  </a:rPr>
                  <a:t>Solution</a:t>
                </a:r>
                <a:endParaRPr lang="en-US" sz="1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=3,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=3,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=3,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=3,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=0.05+0.05+0.20+0.25=0.55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endParaRPr lang="en-US" sz="1800" dirty="0"/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endParaRPr lang="en-US" sz="1800" dirty="0">
                  <a:solidFill>
                    <a:srgbClr val="C00000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19C9C50-0A33-D91F-375E-A0FC84A0EB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773" t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583466C-C7DE-3C67-C599-6CAC94C22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2189164"/>
            <a:ext cx="7263391" cy="191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4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76702-594B-2FE2-2B46-99EB85084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2CEA8-3DEA-30E4-BF4C-75CA1538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Marginal Probability Distributions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EF7D1-1912-ACDD-EC49-44F0AF3A5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70F76-8952-ED39-ADF1-E0A3E378C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1AF6424-48AD-014D-C9AF-621A5D3024BC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b="1" dirty="0">
                <a:solidFill>
                  <a:srgbClr val="C00000"/>
                </a:solidFill>
              </a:rPr>
              <a:t>Solution</a:t>
            </a:r>
            <a:endParaRPr lang="en-US" sz="2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213173-0DF1-444B-C7CE-32FB5B05E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2" y="2284059"/>
            <a:ext cx="7824256" cy="327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75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C8AC2-D959-980A-2979-27B343A74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15BCF-F9B2-3895-4C15-A82C0F40C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Marginal Probability Distributions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47652-88D1-7253-EA86-037D5B90D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F859-91F7-F00C-564F-10FC60D14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409FEB3B-103A-5919-AFB3-12C6462821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1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d>
                                    <m:d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𝑙𝑙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nary>
                      <m:r>
                        <a:rPr lang="en-US" sz="18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409FEB3B-103A-5919-AFB3-12C646282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630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2624</TotalTime>
  <Words>1129</Words>
  <Application>Microsoft Office PowerPoint</Application>
  <PresentationFormat>On-screen Show (4:3)</PresentationFormat>
  <Paragraphs>207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 Math</vt:lpstr>
      <vt:lpstr>Wingdings</vt:lpstr>
      <vt:lpstr>Office Theme</vt:lpstr>
      <vt:lpstr>ENGT 3510  </vt:lpstr>
      <vt:lpstr>Introduction</vt:lpstr>
      <vt:lpstr>Example</vt:lpstr>
      <vt:lpstr>Example</vt:lpstr>
      <vt:lpstr>Joint Probability Mass Function</vt:lpstr>
      <vt:lpstr>Marginal Probability Distributions</vt:lpstr>
      <vt:lpstr>Marginal Probability Distributions</vt:lpstr>
      <vt:lpstr>Marginal Probability Distributions</vt:lpstr>
      <vt:lpstr>Marginal Probability Distributions</vt:lpstr>
      <vt:lpstr>Marginal Probability Distributions</vt:lpstr>
      <vt:lpstr>Conditional Probability Distributions</vt:lpstr>
      <vt:lpstr>Independence</vt:lpstr>
      <vt:lpstr>Conditional Probability Distributions</vt:lpstr>
      <vt:lpstr>Conditional Probability Distributions</vt:lpstr>
      <vt:lpstr>Mean, Variance, and Covariance</vt:lpstr>
      <vt:lpstr>Covariance and Correlation</vt:lpstr>
      <vt:lpstr>Covariance and Correlation</vt:lpstr>
      <vt:lpstr>Covariance</vt:lpstr>
      <vt:lpstr>Correlation</vt:lpstr>
      <vt:lpstr>Correlation</vt:lpstr>
      <vt:lpstr>Correlation</vt:lpstr>
      <vt:lpstr>Linear Functions of Random Variables</vt:lpstr>
      <vt:lpstr>Linear Functions of Random Variables</vt:lpstr>
      <vt:lpstr>Linear Functions of Random Variables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ENGR 169</dc:title>
  <dc:creator>Arup Dey</dc:creator>
  <cp:lastModifiedBy>Arup  Dey</cp:lastModifiedBy>
  <cp:revision>199</cp:revision>
  <dcterms:created xsi:type="dcterms:W3CDTF">2017-08-19T20:02:19Z</dcterms:created>
  <dcterms:modified xsi:type="dcterms:W3CDTF">2025-09-03T14:59:29Z</dcterms:modified>
</cp:coreProperties>
</file>